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hs.uk/using-the-nhs/nhs-services/the-nhs-app/" TargetMode="External"/><Relationship Id="rId5" Type="http://schemas.openxmlformats.org/officeDocument/2006/relationships/hyperlink" Target="mailto:ddccg.southmolonlinerequests@nhs.net" TargetMode="External"/><Relationship Id="rId4" Type="http://schemas.openxmlformats.org/officeDocument/2006/relationships/hyperlink" Target="mailto:ddccg.northMOLonlinerequests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25835" y="1174460"/>
            <a:ext cx="11971090" cy="3615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Medicine Order Line (MOL) is a convenient way to order your prescriptions via a dedicated telephone line where you will speak to an experienced Medicine Order Line Operative.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 is one of many ways for you to order your prescriptions. Our aim is to ensure patients are using a service that most suits them. Alternative ordering methods include: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order your prescriptions by emailing the MOL with your name, date of birth, GP surgery and telephone number – one of the MOL operators will call you back within 48 hours to process the prescription request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4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ddccg.northmolonlinerequests@nhs.net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01246 number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400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ddccg.southmolonlinerequests@nhs.net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0115 number</a:t>
            </a:r>
          </a:p>
          <a:p>
            <a:pPr marL="342900" lvl="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have access to the internet / apps, you can also try the below alternative ordering methods. They may be more convenie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 for you and 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also free up the busy phone lines for patients who have no other means of ordering their repeat prescriptions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app or via </a:t>
            </a:r>
            <a:r>
              <a:rPr lang="en-GB" sz="14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www.nhs.uk/using-the-nhs/nhs-services/the-nhs-app/</a:t>
            </a:r>
            <a:endParaRPr lang="en-GB" sz="1400" u="sng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ordering via the GP Practice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Electronic Repeat Dispensing (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- t</a:t>
            </a: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alk to your GP or the person who prescribes your medicines to ask if you can use </a:t>
            </a:r>
            <a:r>
              <a:rPr lang="en-GB" sz="1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</a:t>
            </a:r>
            <a:r>
              <a:rPr lang="en-GB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(batch prescriptions)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262855" y="10382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latin typeface="Arial" pitchFamily="34" charset="0"/>
                <a:cs typeface="Arial" pitchFamily="34" charset="0"/>
              </a:rPr>
              <a:t>Medicine Order Line</a:t>
            </a:r>
          </a:p>
        </p:txBody>
      </p:sp>
    </p:spTree>
    <p:extLst>
      <p:ext uri="{BB962C8B-B14F-4D97-AF65-F5344CB8AC3E}">
        <p14:creationId xmlns:p14="http://schemas.microsoft.com/office/powerpoint/2010/main" val="347039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STRANGE, Lauren (VILLAGE SURGERY - C81035)</cp:lastModifiedBy>
  <cp:revision>2</cp:revision>
  <dcterms:created xsi:type="dcterms:W3CDTF">2022-07-06T14:52:02Z</dcterms:created>
  <dcterms:modified xsi:type="dcterms:W3CDTF">2022-09-01T11:16:32Z</dcterms:modified>
</cp:coreProperties>
</file>